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4" r:id="rId5"/>
    <p:sldId id="265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0E71"/>
    <a:srgbClr val="F26AD8"/>
    <a:srgbClr val="F484DF"/>
    <a:srgbClr val="F066D6"/>
    <a:srgbClr val="ED37CA"/>
    <a:srgbClr val="F9B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5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17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5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9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6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3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5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3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0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8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B3291-42C8-4FA2-95B6-59C843F6976D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0193-177F-4060-B5D1-CF72D3A2C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5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6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635" y="2653338"/>
            <a:ext cx="73431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The </a:t>
            </a:r>
            <a:r>
              <a:rPr lang="en-US" sz="8800" b="1" dirty="0" err="1">
                <a:ln>
                  <a:solidFill>
                    <a:schemeClr val="tx1"/>
                  </a:solidFill>
                </a:ln>
                <a:solidFill>
                  <a:srgbClr val="880E71"/>
                </a:solidFill>
              </a:rPr>
              <a:t>Lamar</a:t>
            </a:r>
            <a:r>
              <a:rPr lang="en-US" sz="8800" dirty="0" err="1"/>
              <a:t>ettes</a:t>
            </a:r>
            <a:endParaRPr lang="en-US" sz="8800" dirty="0"/>
          </a:p>
        </p:txBody>
      </p:sp>
      <p:sp>
        <p:nvSpPr>
          <p:cNvPr id="22" name="Heart 21">
            <a:extLst>
              <a:ext uri="{FF2B5EF4-FFF2-40B4-BE49-F238E27FC236}">
                <a16:creationId xmlns:a16="http://schemas.microsoft.com/office/drawing/2014/main" id="{557C04F5-FEE8-478B-8FB9-72853A7AE0F0}"/>
              </a:ext>
            </a:extLst>
          </p:cNvPr>
          <p:cNvSpPr/>
          <p:nvPr/>
        </p:nvSpPr>
        <p:spPr>
          <a:xfrm>
            <a:off x="794225" y="2414580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art 22">
            <a:extLst>
              <a:ext uri="{FF2B5EF4-FFF2-40B4-BE49-F238E27FC236}">
                <a16:creationId xmlns:a16="http://schemas.microsoft.com/office/drawing/2014/main" id="{C8DA0E54-EE36-4D07-902D-070E189A361E}"/>
              </a:ext>
            </a:extLst>
          </p:cNvPr>
          <p:cNvSpPr/>
          <p:nvPr/>
        </p:nvSpPr>
        <p:spPr>
          <a:xfrm>
            <a:off x="1708625" y="781043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Heart 23">
            <a:extLst>
              <a:ext uri="{FF2B5EF4-FFF2-40B4-BE49-F238E27FC236}">
                <a16:creationId xmlns:a16="http://schemas.microsoft.com/office/drawing/2014/main" id="{B6742895-E21D-4242-BBB4-AE80C3387D54}"/>
              </a:ext>
            </a:extLst>
          </p:cNvPr>
          <p:cNvSpPr/>
          <p:nvPr/>
        </p:nvSpPr>
        <p:spPr>
          <a:xfrm>
            <a:off x="1524001" y="4099888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eart 24">
            <a:extLst>
              <a:ext uri="{FF2B5EF4-FFF2-40B4-BE49-F238E27FC236}">
                <a16:creationId xmlns:a16="http://schemas.microsoft.com/office/drawing/2014/main" id="{1B949EBD-01F8-4BCA-A6FA-9969BACDAEBD}"/>
              </a:ext>
            </a:extLst>
          </p:cNvPr>
          <p:cNvSpPr/>
          <p:nvPr/>
        </p:nvSpPr>
        <p:spPr>
          <a:xfrm>
            <a:off x="3705226" y="5014288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art 25">
            <a:extLst>
              <a:ext uri="{FF2B5EF4-FFF2-40B4-BE49-F238E27FC236}">
                <a16:creationId xmlns:a16="http://schemas.microsoft.com/office/drawing/2014/main" id="{8804B175-0E96-4D0B-86CA-0804DBE6BFE0}"/>
              </a:ext>
            </a:extLst>
          </p:cNvPr>
          <p:cNvSpPr/>
          <p:nvPr/>
        </p:nvSpPr>
        <p:spPr>
          <a:xfrm>
            <a:off x="6657976" y="4942226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art 26">
            <a:extLst>
              <a:ext uri="{FF2B5EF4-FFF2-40B4-BE49-F238E27FC236}">
                <a16:creationId xmlns:a16="http://schemas.microsoft.com/office/drawing/2014/main" id="{2B8F9152-3338-40D0-A967-89612C7D9071}"/>
              </a:ext>
            </a:extLst>
          </p:cNvPr>
          <p:cNvSpPr/>
          <p:nvPr/>
        </p:nvSpPr>
        <p:spPr>
          <a:xfrm>
            <a:off x="4319588" y="929312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art 27">
            <a:extLst>
              <a:ext uri="{FF2B5EF4-FFF2-40B4-BE49-F238E27FC236}">
                <a16:creationId xmlns:a16="http://schemas.microsoft.com/office/drawing/2014/main" id="{68E32FD5-5641-46DE-81EA-1834A961ECE3}"/>
              </a:ext>
            </a:extLst>
          </p:cNvPr>
          <p:cNvSpPr/>
          <p:nvPr/>
        </p:nvSpPr>
        <p:spPr>
          <a:xfrm>
            <a:off x="7572376" y="1238243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art 28">
            <a:extLst>
              <a:ext uri="{FF2B5EF4-FFF2-40B4-BE49-F238E27FC236}">
                <a16:creationId xmlns:a16="http://schemas.microsoft.com/office/drawing/2014/main" id="{9EFEE1A2-4DF7-435D-8A55-59B71D2CEDAC}"/>
              </a:ext>
            </a:extLst>
          </p:cNvPr>
          <p:cNvSpPr/>
          <p:nvPr/>
        </p:nvSpPr>
        <p:spPr>
          <a:xfrm>
            <a:off x="8963026" y="4600583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art 29">
            <a:extLst>
              <a:ext uri="{FF2B5EF4-FFF2-40B4-BE49-F238E27FC236}">
                <a16:creationId xmlns:a16="http://schemas.microsoft.com/office/drawing/2014/main" id="{15C0BF0C-1BCD-4D42-82A0-ED290D6D8828}"/>
              </a:ext>
            </a:extLst>
          </p:cNvPr>
          <p:cNvSpPr/>
          <p:nvPr/>
        </p:nvSpPr>
        <p:spPr>
          <a:xfrm>
            <a:off x="10367964" y="781043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art 30">
            <a:extLst>
              <a:ext uri="{FF2B5EF4-FFF2-40B4-BE49-F238E27FC236}">
                <a16:creationId xmlns:a16="http://schemas.microsoft.com/office/drawing/2014/main" id="{A1790C83-A461-4D03-B695-14670FEE5BCD}"/>
              </a:ext>
            </a:extLst>
          </p:cNvPr>
          <p:cNvSpPr/>
          <p:nvPr/>
        </p:nvSpPr>
        <p:spPr>
          <a:xfrm>
            <a:off x="10640033" y="3142633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8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8452" y="-117231"/>
            <a:ext cx="10486317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P</a:t>
            </a:r>
            <a:r>
              <a:rPr lang="en-US" sz="5400" dirty="0"/>
              <a:t> </a:t>
            </a:r>
            <a:r>
              <a:rPr lang="en-US" sz="4800" dirty="0"/>
              <a:t>is for the way you </a:t>
            </a:r>
            <a:r>
              <a:rPr lang="en-US" sz="4800" i="1" dirty="0">
                <a:solidFill>
                  <a:srgbClr val="0070C0"/>
                </a:solidFill>
              </a:rPr>
              <a:t>preach</a:t>
            </a:r>
            <a:r>
              <a:rPr lang="en-US" sz="4800" dirty="0"/>
              <a:t> to us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A</a:t>
            </a:r>
            <a:r>
              <a:rPr lang="en-US" sz="5400" dirty="0"/>
              <a:t> </a:t>
            </a:r>
            <a:r>
              <a:rPr lang="en-US" sz="4800" dirty="0"/>
              <a:t>is for the </a:t>
            </a:r>
            <a:r>
              <a:rPr lang="en-US" sz="4800" i="1" dirty="0">
                <a:solidFill>
                  <a:srgbClr val="0070C0"/>
                </a:solidFill>
              </a:rPr>
              <a:t>awesome</a:t>
            </a:r>
            <a:r>
              <a:rPr lang="en-US" sz="4800" dirty="0"/>
              <a:t> way you lead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S</a:t>
            </a:r>
            <a:r>
              <a:rPr lang="en-US" sz="5400" dirty="0"/>
              <a:t> </a:t>
            </a:r>
            <a:r>
              <a:rPr lang="en-US" sz="4800" dirty="0"/>
              <a:t>is you are </a:t>
            </a:r>
            <a:r>
              <a:rPr lang="en-US" sz="4800" i="1" dirty="0">
                <a:solidFill>
                  <a:srgbClr val="0070C0"/>
                </a:solidFill>
              </a:rPr>
              <a:t>surely</a:t>
            </a:r>
            <a:r>
              <a:rPr lang="en-US" sz="4800" i="1" dirty="0"/>
              <a:t> </a:t>
            </a:r>
            <a:r>
              <a:rPr lang="en-US" sz="4800" i="1" dirty="0">
                <a:solidFill>
                  <a:srgbClr val="0070C0"/>
                </a:solidFill>
              </a:rPr>
              <a:t>extraordinary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T</a:t>
            </a:r>
            <a:r>
              <a:rPr lang="en-US" sz="5400" dirty="0"/>
              <a:t> </a:t>
            </a:r>
            <a:r>
              <a:rPr lang="en-US" sz="4800" dirty="0"/>
              <a:t>is </a:t>
            </a:r>
            <a:r>
              <a:rPr lang="en-US" sz="4800" i="1" dirty="0">
                <a:solidFill>
                  <a:srgbClr val="0070C0"/>
                </a:solidFill>
              </a:rPr>
              <a:t>thank you </a:t>
            </a:r>
            <a:r>
              <a:rPr lang="en-US" sz="4800" dirty="0"/>
              <a:t>for the life you live and love you give us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O</a:t>
            </a:r>
            <a:r>
              <a:rPr lang="en-US" sz="5400" dirty="0"/>
              <a:t> </a:t>
            </a:r>
            <a:r>
              <a:rPr lang="en-US" sz="4800" dirty="0"/>
              <a:t>is you’re the </a:t>
            </a:r>
            <a:r>
              <a:rPr lang="en-US" sz="4800" i="1" dirty="0">
                <a:solidFill>
                  <a:srgbClr val="0070C0"/>
                </a:solidFill>
              </a:rPr>
              <a:t>only one </a:t>
            </a:r>
            <a:r>
              <a:rPr lang="en-US" sz="4800" dirty="0"/>
              <a:t>for us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R</a:t>
            </a:r>
            <a:r>
              <a:rPr lang="en-US" sz="5400" dirty="0"/>
              <a:t> </a:t>
            </a:r>
            <a:r>
              <a:rPr lang="en-US" sz="4800" dirty="0"/>
              <a:t>is </a:t>
            </a:r>
            <a:r>
              <a:rPr lang="en-US" sz="4800" i="1" dirty="0">
                <a:solidFill>
                  <a:srgbClr val="0070C0"/>
                </a:solidFill>
              </a:rPr>
              <a:t>really</a:t>
            </a:r>
            <a:r>
              <a:rPr lang="en-US" sz="4800" i="1" dirty="0"/>
              <a:t> </a:t>
            </a:r>
            <a:r>
              <a:rPr lang="en-US" sz="4800" i="1" dirty="0">
                <a:solidFill>
                  <a:srgbClr val="0070C0"/>
                </a:solidFill>
              </a:rPr>
              <a:t>you are worth this fuss!</a:t>
            </a:r>
          </a:p>
          <a:p>
            <a:endParaRPr lang="en-US" sz="4400" dirty="0"/>
          </a:p>
          <a:p>
            <a:endParaRPr lang="en-US" sz="4400" dirty="0"/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14671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6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672" y="1155032"/>
            <a:ext cx="950709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We in Grace do love you!</a:t>
            </a:r>
          </a:p>
          <a:p>
            <a:endParaRPr lang="en-US" sz="5400" dirty="0"/>
          </a:p>
          <a:p>
            <a:r>
              <a:rPr lang="en-US" sz="5400" dirty="0"/>
              <a:t>Take our thanks, enjoy today too.</a:t>
            </a:r>
          </a:p>
          <a:p>
            <a:endParaRPr lang="en-US" sz="5400" dirty="0"/>
          </a:p>
          <a:p>
            <a:r>
              <a:rPr lang="en-US" sz="5400" dirty="0"/>
              <a:t>This was made from us to you!</a:t>
            </a:r>
          </a:p>
        </p:txBody>
      </p:sp>
      <p:sp>
        <p:nvSpPr>
          <p:cNvPr id="3" name="Heart 2"/>
          <p:cNvSpPr/>
          <p:nvPr/>
        </p:nvSpPr>
        <p:spPr>
          <a:xfrm>
            <a:off x="9577755" y="914401"/>
            <a:ext cx="914400" cy="914400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0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8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8452" y="-117231"/>
            <a:ext cx="10486317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P</a:t>
            </a:r>
            <a:r>
              <a:rPr lang="en-US" sz="5400" dirty="0"/>
              <a:t> </a:t>
            </a:r>
            <a:r>
              <a:rPr lang="en-US" sz="4800" dirty="0"/>
              <a:t>is for the way you </a:t>
            </a:r>
            <a:r>
              <a:rPr lang="en-US" sz="4800" i="1" dirty="0">
                <a:solidFill>
                  <a:srgbClr val="0070C0"/>
                </a:solidFill>
              </a:rPr>
              <a:t>preach</a:t>
            </a:r>
            <a:r>
              <a:rPr lang="en-US" sz="4800" dirty="0"/>
              <a:t> to us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A</a:t>
            </a:r>
            <a:r>
              <a:rPr lang="en-US" sz="5400" dirty="0"/>
              <a:t> </a:t>
            </a:r>
            <a:r>
              <a:rPr lang="en-US" sz="4800" dirty="0"/>
              <a:t>is for the </a:t>
            </a:r>
            <a:r>
              <a:rPr lang="en-US" sz="4800" i="1" dirty="0">
                <a:solidFill>
                  <a:srgbClr val="0070C0"/>
                </a:solidFill>
              </a:rPr>
              <a:t>awesome</a:t>
            </a:r>
            <a:r>
              <a:rPr lang="en-US" sz="4800" dirty="0"/>
              <a:t> way you lead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S</a:t>
            </a:r>
            <a:r>
              <a:rPr lang="en-US" sz="5400" dirty="0"/>
              <a:t> </a:t>
            </a:r>
            <a:r>
              <a:rPr lang="en-US" sz="4800" dirty="0"/>
              <a:t>is you are </a:t>
            </a:r>
            <a:r>
              <a:rPr lang="en-US" sz="4800" i="1" dirty="0">
                <a:solidFill>
                  <a:srgbClr val="0070C0"/>
                </a:solidFill>
              </a:rPr>
              <a:t>surely</a:t>
            </a:r>
            <a:r>
              <a:rPr lang="en-US" sz="4800" i="1" dirty="0"/>
              <a:t> </a:t>
            </a:r>
            <a:r>
              <a:rPr lang="en-US" sz="4800" i="1" dirty="0">
                <a:solidFill>
                  <a:srgbClr val="0070C0"/>
                </a:solidFill>
              </a:rPr>
              <a:t>extraordinary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T</a:t>
            </a:r>
            <a:r>
              <a:rPr lang="en-US" sz="5400" dirty="0"/>
              <a:t> </a:t>
            </a:r>
            <a:r>
              <a:rPr lang="en-US" sz="4800" dirty="0"/>
              <a:t>is </a:t>
            </a:r>
            <a:r>
              <a:rPr lang="en-US" sz="4800" i="1" dirty="0">
                <a:solidFill>
                  <a:srgbClr val="0070C0"/>
                </a:solidFill>
              </a:rPr>
              <a:t>thank you </a:t>
            </a:r>
            <a:r>
              <a:rPr lang="en-US" sz="4800" dirty="0"/>
              <a:t>for the life you live and love you give us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O</a:t>
            </a:r>
            <a:r>
              <a:rPr lang="en-US" sz="5400" dirty="0"/>
              <a:t> </a:t>
            </a:r>
            <a:r>
              <a:rPr lang="en-US" sz="4800" dirty="0"/>
              <a:t>is you’re the </a:t>
            </a:r>
            <a:r>
              <a:rPr lang="en-US" sz="4800" i="1" dirty="0">
                <a:solidFill>
                  <a:srgbClr val="0070C0"/>
                </a:solidFill>
              </a:rPr>
              <a:t>only one </a:t>
            </a:r>
            <a:r>
              <a:rPr lang="en-US" sz="4800" dirty="0"/>
              <a:t>for us</a:t>
            </a:r>
          </a:p>
          <a:p>
            <a:r>
              <a:rPr lang="en-US" sz="6600" dirty="0"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50800" dist="50800" dir="5400000" algn="ctr" rotWithShape="0">
                    <a:schemeClr val="tx2"/>
                  </a:outerShdw>
                </a:effectLst>
              </a:rPr>
              <a:t>R</a:t>
            </a:r>
            <a:r>
              <a:rPr lang="en-US" sz="5400" dirty="0"/>
              <a:t> </a:t>
            </a:r>
            <a:r>
              <a:rPr lang="en-US" sz="4800" dirty="0"/>
              <a:t>is </a:t>
            </a:r>
            <a:r>
              <a:rPr lang="en-US" sz="4800" i="1" dirty="0">
                <a:solidFill>
                  <a:srgbClr val="0070C0"/>
                </a:solidFill>
              </a:rPr>
              <a:t>really</a:t>
            </a:r>
            <a:r>
              <a:rPr lang="en-US" sz="4800" i="1" dirty="0"/>
              <a:t> </a:t>
            </a:r>
            <a:r>
              <a:rPr lang="en-US" sz="4800" i="1" dirty="0">
                <a:solidFill>
                  <a:srgbClr val="0070C0"/>
                </a:solidFill>
              </a:rPr>
              <a:t>you are worth this fuss!</a:t>
            </a:r>
          </a:p>
          <a:p>
            <a:endParaRPr lang="en-US" sz="4400" dirty="0"/>
          </a:p>
          <a:p>
            <a:endParaRPr lang="en-US" sz="4400" dirty="0"/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39418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66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672" y="1155032"/>
            <a:ext cx="950709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We in Grace do love you!</a:t>
            </a:r>
          </a:p>
          <a:p>
            <a:endParaRPr lang="en-US" sz="5400" dirty="0"/>
          </a:p>
          <a:p>
            <a:r>
              <a:rPr lang="en-US" sz="5400" dirty="0"/>
              <a:t>Take our thanks, enjoy today too.</a:t>
            </a:r>
          </a:p>
          <a:p>
            <a:endParaRPr lang="en-US" sz="5400" dirty="0"/>
          </a:p>
          <a:p>
            <a:r>
              <a:rPr lang="en-US" sz="5400" dirty="0"/>
              <a:t>This was made from us to you!</a:t>
            </a:r>
          </a:p>
        </p:txBody>
      </p:sp>
      <p:sp>
        <p:nvSpPr>
          <p:cNvPr id="3" name="Heart 2"/>
          <p:cNvSpPr/>
          <p:nvPr/>
        </p:nvSpPr>
        <p:spPr>
          <a:xfrm>
            <a:off x="9577755" y="914401"/>
            <a:ext cx="914400" cy="914400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66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8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635" y="2653338"/>
            <a:ext cx="73431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The </a:t>
            </a:r>
            <a:r>
              <a:rPr lang="en-US" sz="8800" dirty="0" err="1">
                <a:ln>
                  <a:solidFill>
                    <a:schemeClr val="tx1"/>
                  </a:solidFill>
                </a:ln>
                <a:solidFill>
                  <a:srgbClr val="880E71"/>
                </a:solidFill>
              </a:rPr>
              <a:t>Lamar</a:t>
            </a:r>
            <a:r>
              <a:rPr lang="en-US" sz="8800" dirty="0" err="1"/>
              <a:t>ettes</a:t>
            </a:r>
            <a:endParaRPr lang="en-US" sz="8800" dirty="0"/>
          </a:p>
        </p:txBody>
      </p:sp>
      <p:sp>
        <p:nvSpPr>
          <p:cNvPr id="3" name="Heart 2">
            <a:extLst>
              <a:ext uri="{FF2B5EF4-FFF2-40B4-BE49-F238E27FC236}">
                <a16:creationId xmlns:a16="http://schemas.microsoft.com/office/drawing/2014/main" id="{13CA6246-4EB4-494F-B40E-877B3764BD32}"/>
              </a:ext>
            </a:extLst>
          </p:cNvPr>
          <p:cNvSpPr/>
          <p:nvPr/>
        </p:nvSpPr>
        <p:spPr>
          <a:xfrm>
            <a:off x="2610464" y="1183790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art 21">
            <a:extLst>
              <a:ext uri="{FF2B5EF4-FFF2-40B4-BE49-F238E27FC236}">
                <a16:creationId xmlns:a16="http://schemas.microsoft.com/office/drawing/2014/main" id="{20466F5F-4FA9-4289-A56F-0A0167A215D4}"/>
              </a:ext>
            </a:extLst>
          </p:cNvPr>
          <p:cNvSpPr/>
          <p:nvPr/>
        </p:nvSpPr>
        <p:spPr>
          <a:xfrm>
            <a:off x="7395349" y="1174956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art 22">
            <a:extLst>
              <a:ext uri="{FF2B5EF4-FFF2-40B4-BE49-F238E27FC236}">
                <a16:creationId xmlns:a16="http://schemas.microsoft.com/office/drawing/2014/main" id="{F9E62855-0FA3-4FD6-A012-4FB12172428B}"/>
              </a:ext>
            </a:extLst>
          </p:cNvPr>
          <p:cNvSpPr/>
          <p:nvPr/>
        </p:nvSpPr>
        <p:spPr>
          <a:xfrm>
            <a:off x="10448925" y="913019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Heart 23">
            <a:extLst>
              <a:ext uri="{FF2B5EF4-FFF2-40B4-BE49-F238E27FC236}">
                <a16:creationId xmlns:a16="http://schemas.microsoft.com/office/drawing/2014/main" id="{21ED6301-8396-4C3E-9E64-7E281D2A59B7}"/>
              </a:ext>
            </a:extLst>
          </p:cNvPr>
          <p:cNvSpPr/>
          <p:nvPr/>
        </p:nvSpPr>
        <p:spPr>
          <a:xfrm>
            <a:off x="5528084" y="628642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eart 24">
            <a:extLst>
              <a:ext uri="{FF2B5EF4-FFF2-40B4-BE49-F238E27FC236}">
                <a16:creationId xmlns:a16="http://schemas.microsoft.com/office/drawing/2014/main" id="{A2BDED17-FD7D-4129-83E7-02E98131CDB1}"/>
              </a:ext>
            </a:extLst>
          </p:cNvPr>
          <p:cNvSpPr/>
          <p:nvPr/>
        </p:nvSpPr>
        <p:spPr>
          <a:xfrm>
            <a:off x="10448925" y="3429000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art 25">
            <a:extLst>
              <a:ext uri="{FF2B5EF4-FFF2-40B4-BE49-F238E27FC236}">
                <a16:creationId xmlns:a16="http://schemas.microsoft.com/office/drawing/2014/main" id="{1EC7C3CC-287F-4617-B736-97450269194A}"/>
              </a:ext>
            </a:extLst>
          </p:cNvPr>
          <p:cNvSpPr/>
          <p:nvPr/>
        </p:nvSpPr>
        <p:spPr>
          <a:xfrm>
            <a:off x="794225" y="2414580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art 26">
            <a:extLst>
              <a:ext uri="{FF2B5EF4-FFF2-40B4-BE49-F238E27FC236}">
                <a16:creationId xmlns:a16="http://schemas.microsoft.com/office/drawing/2014/main" id="{0B52DC3F-4B5E-436C-A3CA-35705C4195E4}"/>
              </a:ext>
            </a:extLst>
          </p:cNvPr>
          <p:cNvSpPr/>
          <p:nvPr/>
        </p:nvSpPr>
        <p:spPr>
          <a:xfrm>
            <a:off x="1663340" y="4343400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art 27">
            <a:extLst>
              <a:ext uri="{FF2B5EF4-FFF2-40B4-BE49-F238E27FC236}">
                <a16:creationId xmlns:a16="http://schemas.microsoft.com/office/drawing/2014/main" id="{36093A88-6B8C-40B7-90A0-D61CC133FCDB}"/>
              </a:ext>
            </a:extLst>
          </p:cNvPr>
          <p:cNvSpPr/>
          <p:nvPr/>
        </p:nvSpPr>
        <p:spPr>
          <a:xfrm>
            <a:off x="4273190" y="5210184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art 28">
            <a:extLst>
              <a:ext uri="{FF2B5EF4-FFF2-40B4-BE49-F238E27FC236}">
                <a16:creationId xmlns:a16="http://schemas.microsoft.com/office/drawing/2014/main" id="{6D915911-2DDE-41DF-BE40-5AC7C928306E}"/>
              </a:ext>
            </a:extLst>
          </p:cNvPr>
          <p:cNvSpPr/>
          <p:nvPr/>
        </p:nvSpPr>
        <p:spPr>
          <a:xfrm>
            <a:off x="7004412" y="4655036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art 29">
            <a:extLst>
              <a:ext uri="{FF2B5EF4-FFF2-40B4-BE49-F238E27FC236}">
                <a16:creationId xmlns:a16="http://schemas.microsoft.com/office/drawing/2014/main" id="{E96F68E0-C420-4424-AC3B-6E16952E84C2}"/>
              </a:ext>
            </a:extLst>
          </p:cNvPr>
          <p:cNvSpPr/>
          <p:nvPr/>
        </p:nvSpPr>
        <p:spPr>
          <a:xfrm>
            <a:off x="9534525" y="5214937"/>
            <a:ext cx="914400" cy="914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158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Dulaney</dc:creator>
  <cp:lastModifiedBy>judy kropp</cp:lastModifiedBy>
  <cp:revision>19</cp:revision>
  <dcterms:created xsi:type="dcterms:W3CDTF">2018-10-24T00:43:08Z</dcterms:created>
  <dcterms:modified xsi:type="dcterms:W3CDTF">2018-10-27T16:38:24Z</dcterms:modified>
</cp:coreProperties>
</file>